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07" r:id="rId2"/>
    <p:sldId id="314" r:id="rId3"/>
    <p:sldId id="304" r:id="rId4"/>
    <p:sldId id="324" r:id="rId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6E7"/>
    <a:srgbClr val="689165"/>
    <a:srgbClr val="FEC700"/>
    <a:srgbClr val="7030A0"/>
    <a:srgbClr val="0094FF"/>
    <a:srgbClr val="957000"/>
    <a:srgbClr val="DDDBD9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7872"/>
  </p:normalViewPr>
  <p:slideViewPr>
    <p:cSldViewPr snapToGrid="0" snapToObjects="1">
      <p:cViewPr varScale="1">
        <p:scale>
          <a:sx n="279" d="100"/>
          <a:sy n="279" d="100"/>
        </p:scale>
        <p:origin x="1784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2/9/25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2/9/25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2/9/25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dhamer.com/fgDeGender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inyurl.com/Level2aanmaken" TargetMode="External"/><Relationship Id="rId5" Type="http://schemas.openxmlformats.org/officeDocument/2006/relationships/hyperlink" Target="https://tinyurl.com/fchFAQnl" TargetMode="External"/><Relationship Id="rId4" Type="http://schemas.openxmlformats.org/officeDocument/2006/relationships/hyperlink" Target="http://www.fcdegender.n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Website</a:t>
            </a:r>
            <a:b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- status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10</a:t>
            </a:r>
            <a:r>
              <a:rPr lang="en-NL" sz="1100"/>
              <a:t> </a:t>
            </a:r>
            <a:r>
              <a:rPr lang="en-US" sz="1100" dirty="0"/>
              <a:t>Feb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DEA71-51E6-81EC-E7C0-5A958627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5" y="1969372"/>
            <a:ext cx="3861598" cy="28346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600CB-FF0C-A5F7-E7A8-0D436F0A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6" y="1969372"/>
            <a:ext cx="386159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status – 10-feb-25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9"/>
            <a:ext cx="4152331" cy="1818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Status (</a:t>
            </a:r>
            <a:r>
              <a:rPr lang="nl-NL" sz="1200" dirty="0" err="1">
                <a:solidFill>
                  <a:schemeClr val="accent1"/>
                </a:solidFill>
              </a:rPr>
              <a:t>fgDeGender</a:t>
            </a:r>
            <a:r>
              <a:rPr lang="nl-NL" sz="1200" dirty="0">
                <a:solidFill>
                  <a:schemeClr val="accent1"/>
                </a:solidFill>
              </a:rPr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Beschikbare pagina’s</a:t>
            </a:r>
          </a:p>
          <a:p>
            <a:pPr marL="285750" lvl="1" indent="-133350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</a:rPr>
              <a:t>1 ledenlijst (≈ 23* leden) met links en voorbeeld foto’s</a:t>
            </a:r>
          </a:p>
          <a:p>
            <a:pPr marL="285750" lvl="1" indent="-133350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</a:rPr>
              <a:t>20+ Portfolio’s per (huidig) leden met gemiddeld 6 foto’s per lid</a:t>
            </a:r>
          </a:p>
          <a:p>
            <a:pPr marL="285750" lvl="1" indent="-133350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</a:rPr>
              <a:t>100 Foto’s Expo24</a:t>
            </a:r>
          </a:p>
          <a:p>
            <a:pPr marL="285750" lvl="1" indent="-133350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</a:rPr>
              <a:t>50 Foto’s Expo24 Kruisruimte</a:t>
            </a:r>
          </a:p>
          <a:p>
            <a:pPr marL="136525" lvl="1" indent="-13652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Werkt op diverse schermen (telefoon </a:t>
            </a:r>
            <a:r>
              <a:rPr lang="nl-NL" sz="1200" dirty="0">
                <a:solidFill>
                  <a:srgbClr val="0086E7"/>
                </a:solidFill>
                <a:sym typeface="Wingdings" pitchFamily="2" charset="2"/>
              </a:rPr>
              <a:t></a:t>
            </a:r>
            <a:r>
              <a:rPr lang="nl-NL" sz="1200" dirty="0">
                <a:solidFill>
                  <a:srgbClr val="0086E7"/>
                </a:solidFill>
              </a:rPr>
              <a:t> tablet </a:t>
            </a:r>
            <a:r>
              <a:rPr lang="nl-NL" sz="1200" dirty="0">
                <a:solidFill>
                  <a:srgbClr val="0086E7"/>
                </a:solidFill>
                <a:sym typeface="Wingdings" pitchFamily="2" charset="2"/>
              </a:rPr>
              <a:t> monitor</a:t>
            </a:r>
            <a:r>
              <a:rPr lang="nl-NL" sz="1200" dirty="0">
                <a:solidFill>
                  <a:srgbClr val="0086E7"/>
                </a:solidFill>
              </a:rPr>
              <a:t>)</a:t>
            </a:r>
          </a:p>
          <a:p>
            <a:pPr marL="136525" lvl="1" indent="-13652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Staan tijdelijk op eigen server </a:t>
            </a:r>
            <a:r>
              <a:rPr lang="nl-NL" sz="1000" dirty="0">
                <a:solidFill>
                  <a:srgbClr val="0086E7"/>
                </a:solidFill>
              </a:rPr>
              <a:t>(</a:t>
            </a:r>
            <a:r>
              <a:rPr lang="nl-NL" sz="1000" dirty="0">
                <a:solidFill>
                  <a:srgbClr val="0086E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www.vdhamer.com/fgDeGender</a:t>
            </a:r>
            <a:r>
              <a:rPr lang="nl-NL" sz="1000" dirty="0">
                <a:solidFill>
                  <a:srgbClr val="0086E7"/>
                </a:solidFill>
              </a:rPr>
              <a:t>)</a:t>
            </a:r>
            <a:endParaRPr lang="nl-NL" sz="1200" dirty="0">
              <a:solidFill>
                <a:srgbClr val="0086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AF5F9-6715-458C-FD97-95F64AA2FEE0}"/>
              </a:ext>
            </a:extLst>
          </p:cNvPr>
          <p:cNvSpPr txBox="1"/>
          <p:nvPr/>
        </p:nvSpPr>
        <p:spPr>
          <a:xfrm>
            <a:off x="4836222" y="682389"/>
            <a:ext cx="4116710" cy="1818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1200">
                <a:solidFill>
                  <a:srgbClr val="0086E7"/>
                </a:solidFill>
                <a:latin typeface="Calibri"/>
                <a:cs typeface="Calibri"/>
              </a:defRPr>
            </a:lvl1pPr>
            <a:lvl2pPr marL="285750" lvl="1" indent="-131763">
              <a:spcBef>
                <a:spcPct val="200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000">
                <a:solidFill>
                  <a:srgbClr val="0086E7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dirty="0">
                <a:solidFill>
                  <a:schemeClr val="accent1"/>
                </a:solidFill>
              </a:rPr>
              <a:t>Komende stappen (</a:t>
            </a:r>
            <a:r>
              <a:rPr lang="nl-NL" dirty="0" err="1">
                <a:solidFill>
                  <a:schemeClr val="accent1"/>
                </a:solidFill>
              </a:rPr>
              <a:t>fgDeGender</a:t>
            </a:r>
            <a:r>
              <a:rPr lang="nl-NL" dirty="0">
                <a:solidFill>
                  <a:schemeClr val="accent1"/>
                </a:solidFill>
              </a:rPr>
              <a:t>)</a:t>
            </a:r>
          </a:p>
          <a:p>
            <a:pPr marL="344488" lvl="1" indent="-173038">
              <a:buClr>
                <a:schemeClr val="accent1"/>
              </a:buClr>
              <a:buFont typeface="+mj-lt"/>
              <a:buAutoNum type="arabicPeriod" startAt="5"/>
            </a:pPr>
            <a:r>
              <a:rPr lang="nl-NL" dirty="0"/>
              <a:t>Expo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#1 - #5 verhuizen naar </a:t>
            </a:r>
            <a:r>
              <a:rPr lang="nl-NL" dirty="0">
                <a:hlinkClick r:id="rId4"/>
              </a:rPr>
              <a:t>www.fcdegender.nl</a:t>
            </a:r>
            <a:endParaRPr lang="nl-NL" dirty="0"/>
          </a:p>
          <a:p>
            <a:pPr marL="400050" lvl="1" indent="-228600">
              <a:spcBef>
                <a:spcPts val="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nl-NL" dirty="0"/>
              <a:t>Nieuwe menustructuur met mix oude en nieuwe inhoud</a:t>
            </a:r>
          </a:p>
          <a:p>
            <a:pPr marL="344488" lvl="1" indent="-173038">
              <a:spcBef>
                <a:spcPts val="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nl-NL" dirty="0"/>
              <a:t>Expo’s uit recente jaren (2023, 2022, 2021?, 2020?)</a:t>
            </a:r>
          </a:p>
          <a:p>
            <a:pPr marL="344488" lvl="1" indent="-173038">
              <a:spcBef>
                <a:spcPts val="0"/>
              </a:spcBef>
              <a:buClr>
                <a:schemeClr val="accent1"/>
              </a:buClr>
              <a:buFont typeface="+mj-lt"/>
              <a:buAutoNum type="arabicPeriod" startAt="6"/>
            </a:pPr>
            <a:r>
              <a:rPr lang="nl-NL" dirty="0"/>
              <a:t>Expo 2025 Kuisruimte</a:t>
            </a:r>
          </a:p>
          <a:p>
            <a:pPr marL="58738" indent="-173038">
              <a:buFont typeface="Arial" panose="020B0604020202020204" pitchFamily="34" charset="0"/>
              <a:buChar char="•"/>
            </a:pPr>
            <a:r>
              <a:rPr lang="nl-NL" dirty="0"/>
              <a:t>Tijdschema: Q4 2025 zou site in onderhoudsfase moeten zijn</a:t>
            </a:r>
          </a:p>
          <a:p>
            <a:pPr marL="344488" lvl="1" indent="-173038">
              <a:spcBef>
                <a:spcPts val="0"/>
              </a:spcBef>
              <a:buClr>
                <a:schemeClr val="accent1"/>
              </a:buClr>
            </a:pPr>
            <a:r>
              <a:rPr lang="nl-NL" dirty="0"/>
              <a:t>Dan is het klaar/presentabel voor jubileumjaar 2026</a:t>
            </a:r>
          </a:p>
          <a:p>
            <a:pPr marL="344488" lvl="1" indent="-173038">
              <a:spcBef>
                <a:spcPts val="0"/>
              </a:spcBef>
              <a:buClr>
                <a:schemeClr val="accent1"/>
              </a:buClr>
            </a:pPr>
            <a:r>
              <a:rPr lang="nl-NL" dirty="0"/>
              <a:t>Mogelijk oude inhoud geheel verwijderen (</a:t>
            </a:r>
            <a:r>
              <a:rPr lang="nl-NL" dirty="0" err="1"/>
              <a:t>HansK</a:t>
            </a:r>
            <a:r>
              <a:rPr lang="nl-NL" dirty="0"/>
              <a:t>: “ok”, Lex: ?)</a:t>
            </a:r>
          </a:p>
          <a:p>
            <a:pPr marL="344488" lvl="1" indent="-173038">
              <a:spcBef>
                <a:spcPts val="0"/>
              </a:spcBef>
              <a:buClr>
                <a:schemeClr val="accent1"/>
              </a:buClr>
            </a:pPr>
            <a:r>
              <a:rPr lang="nl-NL" dirty="0"/>
              <a:t>Site loop dan volledig in sync met iOS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4E26-E596-79F2-B992-88A41FC9FC21}"/>
              </a:ext>
            </a:extLst>
          </p:cNvPr>
          <p:cNvSpPr txBox="1"/>
          <p:nvPr/>
        </p:nvSpPr>
        <p:spPr>
          <a:xfrm>
            <a:off x="191069" y="2643776"/>
            <a:ext cx="4152331" cy="2083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Status (andere clubs Fotobond Brabant-Oost)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Pilot van app gestart onder vlag Klik-en-Connect (Annemiek J.)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Opgeleverd</a:t>
            </a:r>
            <a:endParaRPr lang="nl-NL" sz="1000" dirty="0">
              <a:solidFill>
                <a:srgbClr val="0086E7"/>
              </a:solidFill>
            </a:endParaRPr>
          </a:p>
          <a:p>
            <a:pPr marL="285750" lvl="2" indent="-168275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  <a:hlinkClick r:id="rId5"/>
              </a:rPr>
              <a:t>FAQ</a:t>
            </a:r>
            <a:endParaRPr lang="nl-NL" sz="1000" dirty="0">
              <a:solidFill>
                <a:srgbClr val="0086E7"/>
              </a:solidFill>
            </a:endParaRPr>
          </a:p>
          <a:p>
            <a:pPr marL="285750" lvl="2" indent="-168275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  <a:hlinkClick r:id="rId6"/>
              </a:rPr>
              <a:t>Instructies Stap 2</a:t>
            </a:r>
            <a:endParaRPr lang="nl-NL" sz="1000" dirty="0">
              <a:solidFill>
                <a:srgbClr val="0086E7"/>
              </a:solidFill>
            </a:endParaRPr>
          </a:p>
          <a:p>
            <a:pPr marL="285750" lvl="2" indent="-168275"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nl-NL" sz="1000" dirty="0">
                <a:solidFill>
                  <a:srgbClr val="0086E7"/>
                </a:solidFill>
              </a:rPr>
              <a:t>Stukje Feb nieuwbrief</a:t>
            </a:r>
          </a:p>
          <a:p>
            <a:pPr marL="117475" indent="-114300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13 Feb bijeenkomst</a:t>
            </a:r>
          </a:p>
          <a:p>
            <a:pPr marL="231775" lvl="1" indent="-1143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rgbClr val="0086E7"/>
                </a:solidFill>
              </a:rPr>
              <a:t>19:30 ‘t Slot</a:t>
            </a:r>
          </a:p>
          <a:p>
            <a:pPr marL="231775" lvl="1" indent="-1143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rgbClr val="0086E7"/>
                </a:solidFill>
              </a:rPr>
              <a:t>[ hulpvraag straks ]</a:t>
            </a:r>
          </a:p>
          <a:p>
            <a:pPr marL="231775" indent="-114300"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rgbClr val="0086E7"/>
                </a:solidFill>
              </a:rPr>
              <a:t>Bram </a:t>
            </a:r>
            <a:r>
              <a:rPr lang="nl-NL" sz="1000" dirty="0" err="1">
                <a:solidFill>
                  <a:srgbClr val="0086E7"/>
                </a:solidFill>
              </a:rPr>
              <a:t>vdB</a:t>
            </a:r>
            <a:r>
              <a:rPr lang="nl-NL" sz="1000" dirty="0">
                <a:solidFill>
                  <a:srgbClr val="0086E7"/>
                </a:solidFill>
              </a:rPr>
              <a:t> (</a:t>
            </a:r>
            <a:r>
              <a:rPr lang="nl-NL" sz="1000" dirty="0" err="1">
                <a:solidFill>
                  <a:srgbClr val="0086E7"/>
                </a:solidFill>
              </a:rPr>
              <a:t>fgWaalre</a:t>
            </a:r>
            <a:r>
              <a:rPr lang="nl-NL" sz="1000" dirty="0">
                <a:solidFill>
                  <a:srgbClr val="0086E7"/>
                </a:solidFill>
              </a:rPr>
              <a:t>) test/denkt mee </a:t>
            </a:r>
          </a:p>
          <a:p>
            <a:pPr marL="231775" indent="-114300"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rgbClr val="0086E7"/>
                </a:solidFill>
              </a:rPr>
              <a:t>Bob A (</a:t>
            </a:r>
            <a:r>
              <a:rPr lang="nl-NL" sz="1000" dirty="0" err="1">
                <a:solidFill>
                  <a:srgbClr val="0086E7"/>
                </a:solidFill>
              </a:rPr>
              <a:t>Ericamera</a:t>
            </a:r>
            <a:r>
              <a:rPr lang="nl-NL" sz="1000" dirty="0">
                <a:solidFill>
                  <a:srgbClr val="0086E7"/>
                </a:solidFill>
              </a:rPr>
              <a:t>) test mee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4F06-7EC7-1181-CBFF-5BCEEAC22963}"/>
              </a:ext>
            </a:extLst>
          </p:cNvPr>
          <p:cNvSpPr txBox="1"/>
          <p:nvPr/>
        </p:nvSpPr>
        <p:spPr>
          <a:xfrm>
            <a:off x="4836222" y="2643777"/>
            <a:ext cx="4116710" cy="1004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Zorgpunten (</a:t>
            </a:r>
            <a:r>
              <a:rPr lang="nl-NL" sz="1200" dirty="0" err="1">
                <a:solidFill>
                  <a:schemeClr val="accent1"/>
                </a:solidFill>
              </a:rPr>
              <a:t>fgDeGender</a:t>
            </a:r>
            <a:r>
              <a:rPr lang="nl-NL" sz="1200" dirty="0">
                <a:solidFill>
                  <a:schemeClr val="accent1"/>
                </a:solidFill>
              </a:rPr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Negatieve PR van één lid kost veel tijd en energie.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 err="1">
                <a:solidFill>
                  <a:srgbClr val="0086E7"/>
                </a:solidFill>
              </a:rPr>
              <a:t>High-tech</a:t>
            </a:r>
            <a:r>
              <a:rPr lang="nl-NL" sz="1200" dirty="0">
                <a:solidFill>
                  <a:srgbClr val="0086E7"/>
                </a:solidFill>
              </a:rPr>
              <a:t> aanpak (mijn keus) vergt dat aantal clubs doorgroeit.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2E61-11E2-6A88-1926-818623374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40" y="3150108"/>
            <a:ext cx="2159189" cy="1100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62F4A-F17E-8B12-090E-82AB428126EE}"/>
              </a:ext>
            </a:extLst>
          </p:cNvPr>
          <p:cNvSpPr txBox="1"/>
          <p:nvPr/>
        </p:nvSpPr>
        <p:spPr>
          <a:xfrm>
            <a:off x="4836222" y="3722768"/>
            <a:ext cx="4116710" cy="1004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1200">
                <a:solidFill>
                  <a:schemeClr val="accent1"/>
                </a:solidFill>
                <a:latin typeface="Calibri"/>
                <a:cs typeface="Calibri"/>
              </a:defRPr>
            </a:lvl1pPr>
            <a:lvl2pPr marL="231775" lvl="1" indent="-114300">
              <a:spcBef>
                <a:spcPct val="200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000">
                <a:solidFill>
                  <a:srgbClr val="0086E7"/>
                </a:solidFill>
                <a:latin typeface="Calibri"/>
                <a:cs typeface="Calibri"/>
              </a:defRPr>
            </a:lvl2pPr>
            <a:lvl3pPr marL="285750" lvl="2" indent="-168275">
              <a:spcBef>
                <a:spcPct val="20000"/>
              </a:spcBef>
              <a:buClr>
                <a:srgbClr val="8CADAE"/>
              </a:buClr>
              <a:buSzPct val="75000"/>
              <a:buFont typeface="+mj-lt"/>
              <a:buAutoNum type="arabicPeriod"/>
              <a:defRPr sz="1000">
                <a:solidFill>
                  <a:srgbClr val="0086E7"/>
                </a:solidFill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r>
              <a:rPr lang="nl-NL" dirty="0"/>
              <a:t>Zorgpunten (andere clubs Fotobond Brabant-Oost)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86E7"/>
                </a:solidFill>
              </a:rPr>
              <a:t>Negatieve PR laat (mogelijk) andere clubs aarzelen </a:t>
            </a:r>
            <a:br>
              <a:rPr lang="nl-NL" dirty="0">
                <a:solidFill>
                  <a:srgbClr val="0086E7"/>
                </a:solidFill>
              </a:rPr>
            </a:br>
            <a:r>
              <a:rPr lang="nl-NL" dirty="0">
                <a:solidFill>
                  <a:srgbClr val="0086E7"/>
                </a:solidFill>
                <a:sym typeface="Wingdings" pitchFamily="2" charset="2"/>
              </a:rPr>
              <a:t> </a:t>
            </a:r>
            <a:r>
              <a:rPr lang="nl-NL" dirty="0">
                <a:solidFill>
                  <a:srgbClr val="0086E7"/>
                </a:solidFill>
              </a:rPr>
              <a:t>FAQ + nieuwsbrief recent geplaatst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86E7"/>
                </a:solidFill>
              </a:rPr>
              <a:t>Nog geen reacties gehoord op pilot (13 feb ”deadline”)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uiExpand="1" build="p"/>
      <p:bldP spid="3" grpId="0" uiExpand="1" build="p"/>
      <p:bldP spid="4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2416</TotalTime>
  <Words>353</Words>
  <Application>Microsoft Macintosh PowerPoint</Application>
  <PresentationFormat>On-screen Show (16:9)</PresentationFormat>
  <Paragraphs>49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Georgia</vt:lpstr>
      <vt:lpstr>Wingdings</vt:lpstr>
      <vt:lpstr>Wingdings 2</vt:lpstr>
      <vt:lpstr>Civic</vt:lpstr>
      <vt:lpstr>Website - status</vt:lpstr>
      <vt:lpstr>PowerPoint Presentation</vt:lpstr>
      <vt:lpstr>FG de Gender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160</cp:revision>
  <dcterms:created xsi:type="dcterms:W3CDTF">2019-12-06T15:20:23Z</dcterms:created>
  <dcterms:modified xsi:type="dcterms:W3CDTF">2025-02-09T22:06:37Z</dcterms:modified>
</cp:coreProperties>
</file>